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4A29E-2C2F-A9A7-84E6-BBF557FE6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A9B9A6-BF06-D087-8512-DD23E740B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8E0E3-B2F7-C4AB-AFF5-406513609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946E-F1B4-4939-B628-8E354A44DE4C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625D93-E018-81BE-F7E2-C879DD81E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ABDC5-44B8-481B-EBC4-8AC4A9AAD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E592-440C-4B0E-BE7A-095A427F46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54597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67CD6-5497-DBD8-EE45-17670289B2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661BAD-2B39-C9C2-B36B-27BCEA8387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C550F-F65E-2A5F-3F7F-A1CA8C102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946E-F1B4-4939-B628-8E354A44DE4C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C248FD-2252-4FE2-A0CA-2A36DE5A0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53BB2-693B-449B-8418-8CA1BCEF0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E592-440C-4B0E-BE7A-095A427F46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23004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8334298-4BBA-596F-E3EF-6F0C0A2E5C3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F4B280-65B5-2A94-3697-AC5FEF8717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14815-FA88-BECC-B0A5-6D2434F9B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946E-F1B4-4939-B628-8E354A44DE4C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0964B-9373-E305-7243-3773470D6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1E8702-1C3F-8DA0-D98F-BCD5C51878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E592-440C-4B0E-BE7A-095A427F46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68903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779BBA-AD32-84D5-739C-DA501830A5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B03C27-5220-604E-4C7B-8F799A533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93D39E-9F8D-89AE-C9F3-F55FA7374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946E-F1B4-4939-B628-8E354A44DE4C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26F90-35D7-F56E-8308-435FE7D58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19D866-72F4-A347-86C9-7AFBAAB35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E592-440C-4B0E-BE7A-095A427F46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3038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A2B8F-3C5C-5F39-DA62-6649536C6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CC03B64-C725-034A-4D5F-3CB4CFA323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3E448-C0B3-AB9F-5E6D-9D7F0E169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946E-F1B4-4939-B628-8E354A44DE4C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2D3525-7A01-903D-544A-1EF586623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868E4-DE5C-9843-76F7-1A2CBB88F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E592-440C-4B0E-BE7A-095A427F46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614944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427D1-09C3-C830-4250-7305A463D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E49C7A-6512-F65D-1574-579FA53990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0FB3F9-A77A-0C65-3AE3-F1C42C6F70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83AED1-F34C-3FB2-FD11-EB308FE91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946E-F1B4-4939-B628-8E354A44DE4C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1E6F2F-6582-7111-FAF6-212FEBF95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208801-0AF1-1158-EA81-9E25524F8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E592-440C-4B0E-BE7A-095A427F46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80696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5E1DB5-95F1-A711-D92D-5D51F960F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8F3EA5-DE86-E318-1E9D-30D33601D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520F2A-9612-0EE0-B161-A1EFB0F501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2C3493-1C23-01F7-D3C5-C016F640E0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B2E971-8B91-4B77-23F6-497C27089A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F44D6B-5EFD-F869-2959-53CFD3C62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946E-F1B4-4939-B628-8E354A44DE4C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0BDFD4-CECD-445B-AE03-32A07E739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302A7FE-99D0-3BDF-377A-97779D585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E592-440C-4B0E-BE7A-095A427F46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29857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968EF-79E2-5CDC-AEFF-A63A300A6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0530C7-3A47-BB50-4A8A-2F9EC18F5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946E-F1B4-4939-B628-8E354A44DE4C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0D7AFE-8AFF-0A0F-3917-0C56E25CD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4AD004-1129-4EB5-7E57-86069774F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E592-440C-4B0E-BE7A-095A427F46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227691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66D888-5464-2568-1036-EBA6F0722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946E-F1B4-4939-B628-8E354A44DE4C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3C2ECF-4806-051F-0B68-C2FF8D67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272BEC-D0F0-25AC-0912-7F0126FC4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E592-440C-4B0E-BE7A-095A427F46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909994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5A980-7D10-ED9B-A8EF-1D9417C5C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B4BD68-9E7C-E8A6-617C-4A65CA13D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12CC38-DD05-327F-D715-D1B0088230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205CCD-A6EF-C885-E6F9-1FA0E1419D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946E-F1B4-4939-B628-8E354A44DE4C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6348EB-4A38-32C1-D11D-62D297DA0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963507-1DB4-0162-881D-4AE7D2418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E592-440C-4B0E-BE7A-095A427F46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989428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287C9-001F-0E54-66CB-086D84A9AC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64E59C-0EAF-0E07-6AF3-B6D1954D4D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25ECC0-9E0C-C859-69DF-6E941DDA89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CAE6C6-8E4F-1255-9B2E-B191DA5AE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2946E-F1B4-4939-B628-8E354A44DE4C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82B534-B483-66A9-B8E6-5AE68697E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3521D-44E0-467D-3FC6-82DAE6BB7E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52E592-440C-4B0E-BE7A-095A427F46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1690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E41F27A-E3C2-1167-5D01-732160FE2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1508CE-76F3-DE87-A137-D4F414EDEC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A66CFF-F1CD-F930-2547-58E751612E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2946E-F1B4-4939-B628-8E354A44DE4C}" type="datetimeFigureOut">
              <a:rPr lang="lv-LV" smtClean="0"/>
              <a:t>02.03.2023</a:t>
            </a:fld>
            <a:endParaRPr lang="lv-LV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BEE842-AC70-8298-8AF5-DD9C616FB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B59A2-D829-036E-18B3-2345497F4D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2E592-440C-4B0E-BE7A-095A427F461F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77143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A612216-E1BA-3358-9BF9-25B0D9F065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1641" y="341264"/>
            <a:ext cx="10266338" cy="651673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1C586D0-2B3A-034F-E37F-BF0D4ADE4892}"/>
              </a:ext>
            </a:extLst>
          </p:cNvPr>
          <p:cNvSpPr txBox="1"/>
          <p:nvPr/>
        </p:nvSpPr>
        <p:spPr>
          <a:xfrm>
            <a:off x="188581" y="102893"/>
            <a:ext cx="1746055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lv-LV" b="1" dirty="0"/>
              <a:t>Brīvības iela 188</a:t>
            </a:r>
          </a:p>
          <a:p>
            <a:r>
              <a:rPr lang="lv-LV" sz="1400" i="1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01000270071004</a:t>
            </a:r>
            <a:r>
              <a:rPr lang="lv-LV" sz="1400" i="1" dirty="0"/>
              <a:t> </a:t>
            </a:r>
          </a:p>
          <a:p>
            <a:r>
              <a:rPr lang="lv-LV" sz="1400" i="1" dirty="0"/>
              <a:t>2.stāvs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B883864B-553F-A4F1-2ED2-E024F6353EEC}"/>
              </a:ext>
            </a:extLst>
          </p:cNvPr>
          <p:cNvSpPr/>
          <p:nvPr/>
        </p:nvSpPr>
        <p:spPr>
          <a:xfrm>
            <a:off x="2062065" y="3228392"/>
            <a:ext cx="3769568" cy="2453951"/>
          </a:xfrm>
          <a:custGeom>
            <a:avLst/>
            <a:gdLst>
              <a:gd name="connsiteX0" fmla="*/ 0 w 3769568"/>
              <a:gd name="connsiteY0" fmla="*/ 0 h 2453951"/>
              <a:gd name="connsiteX1" fmla="*/ 3293706 w 3769568"/>
              <a:gd name="connsiteY1" fmla="*/ 18661 h 2453951"/>
              <a:gd name="connsiteX2" fmla="*/ 3284376 w 3769568"/>
              <a:gd name="connsiteY2" fmla="*/ 578498 h 2453951"/>
              <a:gd name="connsiteX3" fmla="*/ 3750906 w 3769568"/>
              <a:gd name="connsiteY3" fmla="*/ 587828 h 2453951"/>
              <a:gd name="connsiteX4" fmla="*/ 3769568 w 3769568"/>
              <a:gd name="connsiteY4" fmla="*/ 1838130 h 2453951"/>
              <a:gd name="connsiteX5" fmla="*/ 3676262 w 3769568"/>
              <a:gd name="connsiteY5" fmla="*/ 1847461 h 2453951"/>
              <a:gd name="connsiteX6" fmla="*/ 3676262 w 3769568"/>
              <a:gd name="connsiteY6" fmla="*/ 2453951 h 2453951"/>
              <a:gd name="connsiteX7" fmla="*/ 485192 w 3769568"/>
              <a:gd name="connsiteY7" fmla="*/ 2435290 h 2453951"/>
              <a:gd name="connsiteX8" fmla="*/ 0 w 3769568"/>
              <a:gd name="connsiteY8" fmla="*/ 0 h 2453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769568" h="2453951">
                <a:moveTo>
                  <a:pt x="0" y="0"/>
                </a:moveTo>
                <a:lnTo>
                  <a:pt x="3293706" y="18661"/>
                </a:lnTo>
                <a:lnTo>
                  <a:pt x="3284376" y="578498"/>
                </a:lnTo>
                <a:lnTo>
                  <a:pt x="3750906" y="587828"/>
                </a:lnTo>
                <a:lnTo>
                  <a:pt x="3769568" y="1838130"/>
                </a:lnTo>
                <a:lnTo>
                  <a:pt x="3676262" y="1847461"/>
                </a:lnTo>
                <a:lnTo>
                  <a:pt x="3676262" y="2453951"/>
                </a:lnTo>
                <a:lnTo>
                  <a:pt x="485192" y="2435290"/>
                </a:lnTo>
                <a:lnTo>
                  <a:pt x="0" y="0"/>
                </a:lnTo>
                <a:close/>
              </a:path>
            </a:pathLst>
          </a:custGeom>
          <a:solidFill>
            <a:srgbClr val="4472C4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5C2E590-BB13-A65C-7F0F-C04BE5C6F9F7}"/>
              </a:ext>
            </a:extLst>
          </p:cNvPr>
          <p:cNvSpPr txBox="1"/>
          <p:nvPr/>
        </p:nvSpPr>
        <p:spPr>
          <a:xfrm>
            <a:off x="651907" y="5808506"/>
            <a:ext cx="5712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i="1" dirty="0"/>
              <a:t>Telpu grupa 001, telpa Nr.64, platība 330,9 m2</a:t>
            </a:r>
          </a:p>
        </p:txBody>
      </p:sp>
    </p:spTree>
    <p:extLst>
      <p:ext uri="{BB962C8B-B14F-4D97-AF65-F5344CB8AC3E}">
        <p14:creationId xmlns:p14="http://schemas.microsoft.com/office/powerpoint/2010/main" val="39920566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19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VAS Valsts nekustamie ipasumi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Šarlote Grīnberga</dc:creator>
  <cp:lastModifiedBy>Šarlote Grīnberga</cp:lastModifiedBy>
  <cp:revision>1</cp:revision>
  <dcterms:created xsi:type="dcterms:W3CDTF">2023-03-02T07:55:22Z</dcterms:created>
  <dcterms:modified xsi:type="dcterms:W3CDTF">2023-03-02T08:03:07Z</dcterms:modified>
</cp:coreProperties>
</file>